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3" r:id="rId4"/>
    <p:sldId id="261" r:id="rId5"/>
    <p:sldId id="267" r:id="rId6"/>
    <p:sldId id="264" r:id="rId7"/>
    <p:sldId id="268" r:id="rId8"/>
    <p:sldId id="260" r:id="rId9"/>
    <p:sldId id="262" r:id="rId10"/>
    <p:sldId id="259" r:id="rId11"/>
    <p:sldId id="266" r:id="rId12"/>
    <p:sldId id="258" r:id="rId13"/>
    <p:sldId id="270" r:id="rId14"/>
    <p:sldId id="271" r:id="rId15"/>
    <p:sldId id="269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62" autoAdjust="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16AC-FE7B-4D56-ADC5-F36A9FDA773D}" type="datetimeFigureOut">
              <a:rPr lang="hu-HU" smtClean="0"/>
              <a:t>2017.11.14.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F53C-B069-4D6E-83B1-7C0553F979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380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16AC-FE7B-4D56-ADC5-F36A9FDA773D}" type="datetimeFigureOut">
              <a:rPr lang="hu-HU" smtClean="0"/>
              <a:t>2017.11.14.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F53C-B069-4D6E-83B1-7C0553F979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438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16AC-FE7B-4D56-ADC5-F36A9FDA773D}" type="datetimeFigureOut">
              <a:rPr lang="hu-HU" smtClean="0"/>
              <a:t>2017.11.14.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F53C-B069-4D6E-83B1-7C0553F979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48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16AC-FE7B-4D56-ADC5-F36A9FDA773D}" type="datetimeFigureOut">
              <a:rPr lang="hu-HU" smtClean="0"/>
              <a:t>2017.11.14.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F53C-B069-4D6E-83B1-7C0553F979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11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16AC-FE7B-4D56-ADC5-F36A9FDA773D}" type="datetimeFigureOut">
              <a:rPr lang="hu-HU" smtClean="0"/>
              <a:t>2017.11.14.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F53C-B069-4D6E-83B1-7C0553F979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520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16AC-FE7B-4D56-ADC5-F36A9FDA773D}" type="datetimeFigureOut">
              <a:rPr lang="hu-HU" smtClean="0"/>
              <a:t>2017.11.14.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F53C-B069-4D6E-83B1-7C0553F979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827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16AC-FE7B-4D56-ADC5-F36A9FDA773D}" type="datetimeFigureOut">
              <a:rPr lang="hu-HU" smtClean="0"/>
              <a:t>2017.11.14.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F53C-B069-4D6E-83B1-7C0553F979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93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16AC-FE7B-4D56-ADC5-F36A9FDA773D}" type="datetimeFigureOut">
              <a:rPr lang="hu-HU" smtClean="0"/>
              <a:t>2017.11.14.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F53C-B069-4D6E-83B1-7C0553F979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033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16AC-FE7B-4D56-ADC5-F36A9FDA773D}" type="datetimeFigureOut">
              <a:rPr lang="hu-HU" smtClean="0"/>
              <a:t>2017.11.14.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F53C-B069-4D6E-83B1-7C0553F979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595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16AC-FE7B-4D56-ADC5-F36A9FDA773D}" type="datetimeFigureOut">
              <a:rPr lang="hu-HU" smtClean="0"/>
              <a:t>2017.11.14.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F53C-B069-4D6E-83B1-7C0553F979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394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16AC-FE7B-4D56-ADC5-F36A9FDA773D}" type="datetimeFigureOut">
              <a:rPr lang="hu-HU" smtClean="0"/>
              <a:t>2017.11.14.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F53C-B069-4D6E-83B1-7C0553F979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26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716AC-FE7B-4D56-ADC5-F36A9FDA773D}" type="datetimeFigureOut">
              <a:rPr lang="hu-HU" smtClean="0"/>
              <a:t>2017.11.14.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EF53C-B069-4D6E-83B1-7C0553F979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10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6000" dirty="0" smtClean="0">
                <a:latin typeface="Algerian" panose="04020705040A02060702" pitchFamily="82" charset="0"/>
              </a:rPr>
              <a:t>Szent Márton napi Lampionos felvonulás</a:t>
            </a:r>
            <a:endParaRPr lang="hu-HU" sz="6000" dirty="0">
              <a:latin typeface="Algerian" panose="04020705040A02060702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841648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2017.</a:t>
            </a:r>
            <a:endParaRPr lang="hu-HU" sz="40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3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3.c</a:t>
            </a:r>
            <a:endParaRPr lang="hu-HU" dirty="0"/>
          </a:p>
        </p:txBody>
      </p:sp>
      <p:pic>
        <p:nvPicPr>
          <p:cNvPr id="3074" name="Picture 2" descr="F:\fotók\2017\2017-11-10\DSCN62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01213"/>
            <a:ext cx="270030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fotók\2017\2017-11-10\DSCN62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26613"/>
            <a:ext cx="47994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96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41"/>
    </mc:Choice>
    <mc:Fallback xmlns="">
      <p:transition spd="slow" advTm="10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4.a</a:t>
            </a:r>
            <a:endParaRPr lang="hu-HU" dirty="0"/>
          </a:p>
        </p:txBody>
      </p:sp>
      <p:pic>
        <p:nvPicPr>
          <p:cNvPr id="4098" name="Picture 2" descr="F:\fotók\2017\2017-11-10\DSCN64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52936"/>
            <a:ext cx="479945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F:\fotók\2017\2017-11-10\DSCN62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7994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96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14"/>
    </mc:Choice>
    <mc:Fallback xmlns="">
      <p:transition spd="slow" advTm="111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4.b</a:t>
            </a:r>
            <a:endParaRPr lang="hu-HU" dirty="0"/>
          </a:p>
        </p:txBody>
      </p:sp>
      <p:pic>
        <p:nvPicPr>
          <p:cNvPr id="2050" name="Picture 2" descr="F:\fotók\2017\2017-11-10\DSCN6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270030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fotók\2017\2017-11-10\DSCN63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44824"/>
            <a:ext cx="479945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61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38"/>
    </mc:Choice>
    <mc:Fallback xmlns="">
      <p:transition spd="slow" advTm="9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fotók\2017\2017-11-10\DSCN63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05254"/>
            <a:ext cx="7199186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0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7"/>
    </mc:Choice>
    <mc:Fallback xmlns="">
      <p:transition spd="slow" advTm="8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fotók\2017\2017-11-10\DSCN64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199186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02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66"/>
    </mc:Choice>
    <mc:Fallback xmlns="">
      <p:transition spd="slow" advTm="7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F:\fotók\2017\2017-11-10\DSCN6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199188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6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1.a</a:t>
            </a:r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2605525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F:\fotók\2017\2017-11-10\DSCN63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495" y="1916832"/>
            <a:ext cx="479945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96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3"/>
    </mc:Choice>
    <mc:Fallback xmlns="">
      <p:transition spd="slow" advTm="7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1.b</a:t>
            </a:r>
            <a:endParaRPr lang="hu-HU" dirty="0"/>
          </a:p>
        </p:txBody>
      </p:sp>
      <p:pic>
        <p:nvPicPr>
          <p:cNvPr id="7170" name="Picture 2" descr="F:\fotók\2017\2017-11-10\DSCN63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270030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fotók\2017\2017-11-10\DSCN64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854" y="1988840"/>
            <a:ext cx="47994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96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27"/>
    </mc:Choice>
    <mc:Fallback xmlns="">
      <p:transition spd="slow" advTm="8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1.c</a:t>
            </a:r>
            <a:endParaRPr lang="hu-HU" dirty="0"/>
          </a:p>
        </p:txBody>
      </p:sp>
      <p:pic>
        <p:nvPicPr>
          <p:cNvPr id="5122" name="Picture 2" descr="F:\fotók\2017\2017-11-10\DSCN63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993210"/>
            <a:ext cx="270030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fotók\2017\2017-11-10\DSCN64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88840"/>
            <a:ext cx="479945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96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8"/>
    </mc:Choice>
    <mc:Fallback xmlns="">
      <p:transition spd="slow" advTm="8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2.a</a:t>
            </a:r>
            <a:endParaRPr lang="hu-HU" dirty="0"/>
          </a:p>
        </p:txBody>
      </p:sp>
      <p:pic>
        <p:nvPicPr>
          <p:cNvPr id="11266" name="Picture 2" descr="F:\fotók\2017\2017-11-10\DSCN63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270030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F:\fotók\2017\2017-11-10\DSCN64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76872"/>
            <a:ext cx="479945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54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54"/>
    </mc:Choice>
    <mc:Fallback xmlns="">
      <p:transition spd="slow" advTm="105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2.b</a:t>
            </a:r>
            <a:endParaRPr lang="hu-HU" dirty="0"/>
          </a:p>
        </p:txBody>
      </p:sp>
      <p:pic>
        <p:nvPicPr>
          <p:cNvPr id="8194" name="Picture 2" descr="F:\fotók\2017\2017-11-10\DSCN63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70" y="1916832"/>
            <a:ext cx="270030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fotók\2017\2017-11-10\DSCN64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323" y="1916832"/>
            <a:ext cx="479945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96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93"/>
    </mc:Choice>
    <mc:Fallback xmlns="">
      <p:transition spd="slow" advTm="9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2.c</a:t>
            </a:r>
            <a:endParaRPr lang="hu-H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2545223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F:\fotók\2017\2017-11-10\DSCN64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60848"/>
            <a:ext cx="47994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0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2"/>
    </mc:Choice>
    <mc:Fallback xmlns="">
      <p:transition spd="slow" advTm="80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3.a</a:t>
            </a:r>
            <a:endParaRPr lang="hu-HU" dirty="0"/>
          </a:p>
        </p:txBody>
      </p:sp>
      <p:pic>
        <p:nvPicPr>
          <p:cNvPr id="4098" name="Picture 2" descr="F:\fotók\2017\2017-11-10\DSCN62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270030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F:\fotók\2017\2017-11-10\DSCN63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16832"/>
            <a:ext cx="47994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96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8"/>
    </mc:Choice>
    <mc:Fallback xmlns="">
      <p:transition spd="slow" advTm="11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</a:t>
            </a:r>
            <a:r>
              <a:rPr lang="hu-HU" dirty="0" smtClean="0"/>
              <a:t>.b</a:t>
            </a:r>
            <a:endParaRPr lang="hu-HU" dirty="0"/>
          </a:p>
        </p:txBody>
      </p:sp>
      <p:pic>
        <p:nvPicPr>
          <p:cNvPr id="6146" name="Picture 2" descr="F:\fotók\2017\2017-11-10\DSCN63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270030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fotók\2017\2017-11-10\DSCN64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88840"/>
            <a:ext cx="47994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96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16"/>
    </mc:Choice>
    <mc:Fallback xmlns="">
      <p:transition spd="slow" advTm="10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18</Words>
  <Application>Microsoft Office PowerPoint</Application>
  <PresentationFormat>Diavetítés a képernyőre (4:3 oldalarány)</PresentationFormat>
  <Paragraphs>13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9" baseType="lpstr">
      <vt:lpstr>Algerian</vt:lpstr>
      <vt:lpstr>Arial</vt:lpstr>
      <vt:lpstr>Calibri</vt:lpstr>
      <vt:lpstr>Office-téma</vt:lpstr>
      <vt:lpstr>Szent Márton napi Lampionos felvonulás</vt:lpstr>
      <vt:lpstr>1.a</vt:lpstr>
      <vt:lpstr>1.b</vt:lpstr>
      <vt:lpstr>1.c</vt:lpstr>
      <vt:lpstr>2.a</vt:lpstr>
      <vt:lpstr>2.b</vt:lpstr>
      <vt:lpstr>2.c</vt:lpstr>
      <vt:lpstr>3.a</vt:lpstr>
      <vt:lpstr>3.b</vt:lpstr>
      <vt:lpstr>3.c</vt:lpstr>
      <vt:lpstr>4.a</vt:lpstr>
      <vt:lpstr>4.b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Windows-felhasználó</dc:creator>
  <cp:lastModifiedBy>Tatár Krisztina</cp:lastModifiedBy>
  <cp:revision>16</cp:revision>
  <dcterms:created xsi:type="dcterms:W3CDTF">2017-11-11T11:56:01Z</dcterms:created>
  <dcterms:modified xsi:type="dcterms:W3CDTF">2017-11-14T09:55:13Z</dcterms:modified>
</cp:coreProperties>
</file>